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1" r:id="rId3"/>
    <p:sldId id="262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99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UpperBlueCur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43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JDSU_logo_color-bla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25" y="1008063"/>
            <a:ext cx="2586038" cy="862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0" y="4362450"/>
            <a:ext cx="9144000" cy="0"/>
          </a:xfrm>
          <a:prstGeom prst="line">
            <a:avLst/>
          </a:prstGeom>
          <a:noFill/>
          <a:ln w="9525">
            <a:solidFill>
              <a:srgbClr val="CDC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1441450" y="4362450"/>
            <a:ext cx="0" cy="228600"/>
          </a:xfrm>
          <a:prstGeom prst="line">
            <a:avLst/>
          </a:prstGeom>
          <a:noFill/>
          <a:ln w="9525">
            <a:solidFill>
              <a:srgbClr val="CDC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1441450" y="4362450"/>
            <a:ext cx="0" cy="228600"/>
          </a:xfrm>
          <a:prstGeom prst="line">
            <a:avLst/>
          </a:prstGeom>
          <a:noFill/>
          <a:ln w="9525">
            <a:solidFill>
              <a:srgbClr val="CDC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552575" y="4457700"/>
            <a:ext cx="6800850" cy="154305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rgbClr val="09489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552575" y="2606675"/>
            <a:ext cx="6810375" cy="163195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0" y="4362450"/>
            <a:ext cx="9144000" cy="0"/>
          </a:xfrm>
          <a:prstGeom prst="line">
            <a:avLst/>
          </a:prstGeom>
          <a:noFill/>
          <a:ln w="9525">
            <a:solidFill>
              <a:srgbClr val="CDC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59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3238" y="57150"/>
            <a:ext cx="2149475" cy="58404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57150"/>
            <a:ext cx="6300788" cy="58404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3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83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3353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219200"/>
            <a:ext cx="4148138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588" y="1219200"/>
            <a:ext cx="4148137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44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9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684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408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5335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3684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MasterPageBack_TopBa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17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608013" y="6583363"/>
            <a:ext cx="2547937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"/>
              <a:t>© 2009 JDSU. All rights reserved.    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219200"/>
            <a:ext cx="8448675" cy="467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608388" y="6583363"/>
            <a:ext cx="316230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" b="1"/>
              <a:t>JDSU CONFIDENTIAL &amp; PROPRIETARY INFORMATION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57150"/>
            <a:ext cx="8602663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0" y="6583363"/>
            <a:ext cx="3968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fld id="{BD253128-6DDA-4A18-A999-76264FFEE944}" type="slidenum">
              <a:rPr lang="en-US" altLang="en-US" sz="800" b="1">
                <a:solidFill>
                  <a:srgbClr val="094891"/>
                </a:solidFill>
              </a:rPr>
              <a:pPr algn="ctr">
                <a:spcBef>
                  <a:spcPct val="50000"/>
                </a:spcBef>
              </a:pPr>
              <a:t>‹#›</a:t>
            </a:fld>
            <a:endParaRPr lang="en-US" altLang="en-US" sz="800" b="1">
              <a:solidFill>
                <a:srgbClr val="094891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CDC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7556500" y="6400800"/>
            <a:ext cx="0" cy="228600"/>
          </a:xfrm>
          <a:prstGeom prst="line">
            <a:avLst/>
          </a:prstGeom>
          <a:noFill/>
          <a:ln w="9525">
            <a:solidFill>
              <a:srgbClr val="CDC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06" name="Picture 10" descr="JDSU_logo_color-black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650" y="6488113"/>
            <a:ext cx="928688" cy="30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390525" y="6400800"/>
            <a:ext cx="0" cy="228600"/>
          </a:xfrm>
          <a:prstGeom prst="line">
            <a:avLst/>
          </a:prstGeom>
          <a:noFill/>
          <a:ln w="9525">
            <a:solidFill>
              <a:srgbClr val="CDC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2A036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2A036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	</a:t>
            </a:r>
            <a:r>
              <a:rPr lang="en-US" altLang="en-US" dirty="0" smtClean="0"/>
              <a:t>DSAM TAC Tip #2</a:t>
            </a:r>
            <a:endParaRPr lang="en-US" alt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Cannot get Reverse sweep.</a:t>
            </a:r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Why reverse sweep does not work?</a:t>
            </a:r>
            <a:endParaRPr lang="en-US" alt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Problem: Customers will </a:t>
            </a:r>
            <a:r>
              <a:rPr lang="en-US" altLang="en-US" dirty="0" err="1" smtClean="0"/>
              <a:t>compain</a:t>
            </a:r>
            <a:r>
              <a:rPr lang="en-US" altLang="en-US" dirty="0" smtClean="0"/>
              <a:t> that the unit will not reverse sweep.</a:t>
            </a:r>
          </a:p>
          <a:p>
            <a:r>
              <a:rPr lang="en-US" altLang="en-US" dirty="0" smtClean="0"/>
              <a:t>Solution: Not enough return level output.</a:t>
            </a:r>
          </a:p>
          <a:p>
            <a:r>
              <a:rPr lang="en-US" altLang="en-US" dirty="0" smtClean="0"/>
              <a:t>Must set the Test point compensation.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the reverse </a:t>
            </a:r>
            <a:r>
              <a:rPr lang="en-US" dirty="0" err="1"/>
              <a:t>T</a:t>
            </a:r>
            <a:r>
              <a:rPr lang="en-US" dirty="0" err="1" smtClean="0"/>
              <a:t>estpoint</a:t>
            </a:r>
            <a:r>
              <a:rPr lang="en-US" dirty="0" smtClean="0"/>
              <a:t> Compensation.</a:t>
            </a:r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2442384" cy="230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723827"/>
            <a:ext cx="2534371" cy="2214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648" y="1676399"/>
            <a:ext cx="2504971" cy="2262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14400" y="45720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Press blue  4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33800" y="44196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Edit to create a to </a:t>
            </a:r>
            <a:r>
              <a:rPr lang="en-US" dirty="0" err="1" smtClean="0"/>
              <a:t>tpc</a:t>
            </a:r>
            <a:r>
              <a:rPr lang="en-US" dirty="0" smtClean="0"/>
              <a:t> plan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743699" y="4387334"/>
            <a:ext cx="21048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reverse telemetry to 50 </a:t>
            </a:r>
          </a:p>
          <a:p>
            <a:endParaRPr lang="en-US" dirty="0"/>
          </a:p>
          <a:p>
            <a:r>
              <a:rPr lang="en-US" dirty="0" smtClean="0"/>
              <a:t>Set reverse sweep insertion to 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621102"/>
      </p:ext>
    </p:extLst>
  </p:cSld>
  <p:clrMapOvr>
    <a:masterClrMapping/>
  </p:clrMapOvr>
</p:sld>
</file>

<file path=ppt/theme/theme1.xml><?xml version="1.0" encoding="utf-8"?>
<a:theme xmlns:a="http://schemas.openxmlformats.org/drawingml/2006/main" name="BeechGrove Server and WebView">
  <a:themeElements>
    <a:clrScheme name="blank 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0A693"/>
      </a:accent1>
      <a:accent2>
        <a:srgbClr val="CDCDDD"/>
      </a:accent2>
      <a:accent3>
        <a:srgbClr val="FFFFFF"/>
      </a:accent3>
      <a:accent4>
        <a:srgbClr val="000000"/>
      </a:accent4>
      <a:accent5>
        <a:srgbClr val="D4D0C8"/>
      </a:accent5>
      <a:accent6>
        <a:srgbClr val="BABAC8"/>
      </a:accent6>
      <a:hlink>
        <a:srgbClr val="0C479D"/>
      </a:hlink>
      <a:folHlink>
        <a:srgbClr val="0C479D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94891"/>
        </a:accent1>
        <a:accent2>
          <a:srgbClr val="4B835D"/>
        </a:accent2>
        <a:accent3>
          <a:srgbClr val="FFFFFF"/>
        </a:accent3>
        <a:accent4>
          <a:srgbClr val="000000"/>
        </a:accent4>
        <a:accent5>
          <a:srgbClr val="AAB1C7"/>
        </a:accent5>
        <a:accent6>
          <a:srgbClr val="437653"/>
        </a:accent6>
        <a:hlink>
          <a:srgbClr val="0C479D"/>
        </a:hlink>
        <a:folHlink>
          <a:srgbClr val="0C479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94891"/>
        </a:accent1>
        <a:accent2>
          <a:srgbClr val="CDCDDD"/>
        </a:accent2>
        <a:accent3>
          <a:srgbClr val="FFFFFF"/>
        </a:accent3>
        <a:accent4>
          <a:srgbClr val="000000"/>
        </a:accent4>
        <a:accent5>
          <a:srgbClr val="AAB1C7"/>
        </a:accent5>
        <a:accent6>
          <a:srgbClr val="BABAC8"/>
        </a:accent6>
        <a:hlink>
          <a:srgbClr val="0C479D"/>
        </a:hlink>
        <a:folHlink>
          <a:srgbClr val="0C479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0A693"/>
        </a:accent1>
        <a:accent2>
          <a:srgbClr val="CDCDDD"/>
        </a:accent2>
        <a:accent3>
          <a:srgbClr val="FFFFFF"/>
        </a:accent3>
        <a:accent4>
          <a:srgbClr val="000000"/>
        </a:accent4>
        <a:accent5>
          <a:srgbClr val="D4D0C8"/>
        </a:accent5>
        <a:accent6>
          <a:srgbClr val="BABAC8"/>
        </a:accent6>
        <a:hlink>
          <a:srgbClr val="0C479D"/>
        </a:hlink>
        <a:folHlink>
          <a:srgbClr val="0C479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BeechGrove Server and WebView</Template>
  <TotalTime>12</TotalTime>
  <Words>67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Wingdings</vt:lpstr>
      <vt:lpstr>BeechGrove Server and WebView</vt:lpstr>
      <vt:lpstr> DSAM TAC Tip #2</vt:lpstr>
      <vt:lpstr>Why reverse sweep does not work?</vt:lpstr>
      <vt:lpstr>Setting the reverse Testpoint Compensation.</vt:lpstr>
    </vt:vector>
  </TitlesOfParts>
  <Company>JDSU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DSAM TAC Tip #2</dc:title>
  <dc:creator>Tim Miller</dc:creator>
  <cp:lastModifiedBy>Tim Miller</cp:lastModifiedBy>
  <cp:revision>3</cp:revision>
  <dcterms:created xsi:type="dcterms:W3CDTF">2015-01-19T12:59:43Z</dcterms:created>
  <dcterms:modified xsi:type="dcterms:W3CDTF">2015-01-19T13:12:08Z</dcterms:modified>
</cp:coreProperties>
</file>