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4"/>
  </p:sldMasterIdLst>
  <p:notesMasterIdLst>
    <p:notesMasterId r:id="rId8"/>
  </p:notesMasterIdLst>
  <p:sldIdLst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B0A693"/>
    <a:srgbClr val="B70005"/>
    <a:srgbClr val="E2A036"/>
    <a:srgbClr val="28225B"/>
    <a:srgbClr val="094891"/>
    <a:srgbClr val="CDCDDD"/>
    <a:srgbClr val="464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0053" autoAdjust="0"/>
  </p:normalViewPr>
  <p:slideViewPr>
    <p:cSldViewPr>
      <p:cViewPr varScale="1">
        <p:scale>
          <a:sx n="81" d="100"/>
          <a:sy n="81" d="100"/>
        </p:scale>
        <p:origin x="-1402" y="-77"/>
      </p:cViewPr>
      <p:guideLst>
        <p:guide orient="horz" pos="2160"/>
        <p:guide orient="horz" pos="822"/>
        <p:guide orient="horz" pos="3974"/>
        <p:guide pos="2880"/>
        <p:guide pos="340"/>
        <p:guide pos="5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262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425480A-4AAA-4FF7-A6A3-7AF9DD29FC9E}" type="datetimeFigureOut">
              <a:rPr lang="en-US"/>
              <a:pPr/>
              <a:t>10/27/2014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42D34AE-D027-44BE-88F2-8373C09C38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928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algn="l" defTabSz="9144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365125"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547688"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730250"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Welcome</a:t>
            </a:r>
            <a:r>
              <a:rPr lang="en-US" baseline="0" dirty="0" smtClean="0">
                <a:latin typeface="Arial" charset="0"/>
                <a:cs typeface="Arial" charset="0"/>
              </a:rPr>
              <a:t> to this quick overview of PathTrak 4.0. 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7622D3-9EF6-422B-94EB-168839320CF5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695325"/>
            <a:ext cx="8572500" cy="616267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9933" y="4215357"/>
            <a:ext cx="5791200" cy="1143000"/>
          </a:xfrm>
        </p:spPr>
        <p:txBody>
          <a:bodyPr>
            <a:normAutofit/>
          </a:bodyPr>
          <a:lstStyle>
            <a:lvl1pPr marL="0" indent="0" algn="l">
              <a:buNone/>
              <a:defRPr sz="19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449933" y="2996157"/>
            <a:ext cx="5791200" cy="1219200"/>
          </a:xfrm>
        </p:spPr>
        <p:txBody>
          <a:bodyPr anchor="b" anchorCtr="0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" y="698128"/>
            <a:ext cx="2513797" cy="911597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04924"/>
            <a:ext cx="3816226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304924"/>
            <a:ext cx="3812794" cy="5019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13A4381-B37A-49DC-A4D2-5A6FCE2AE2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BF32E19-D5D6-4F4D-9024-B9F48F5DD0C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80828"/>
            <a:ext cx="3816226" cy="4443772"/>
          </a:xfrm>
        </p:spPr>
        <p:txBody>
          <a:bodyPr>
            <a:noAutofit/>
          </a:bodyPr>
          <a:lstStyle>
            <a:lvl1pPr>
              <a:spcBef>
                <a:spcPts val="250"/>
              </a:spcBef>
              <a:spcAft>
                <a:spcPts val="250"/>
              </a:spcAft>
              <a:defRPr sz="2000"/>
            </a:lvl1pPr>
            <a:lvl2pPr>
              <a:spcBef>
                <a:spcPts val="250"/>
              </a:spcBef>
              <a:spcAft>
                <a:spcPts val="250"/>
              </a:spcAft>
              <a:defRPr sz="1800"/>
            </a:lvl2pPr>
            <a:lvl3pPr>
              <a:spcBef>
                <a:spcPts val="250"/>
              </a:spcBef>
              <a:spcAft>
                <a:spcPts val="250"/>
              </a:spcAft>
              <a:defRPr sz="1600"/>
            </a:lvl3pPr>
            <a:lvl4pPr>
              <a:spcBef>
                <a:spcPts val="250"/>
              </a:spcBef>
              <a:spcAft>
                <a:spcPts val="250"/>
              </a:spcAft>
              <a:defRPr sz="1400"/>
            </a:lvl4pPr>
            <a:lvl5pPr>
              <a:spcBef>
                <a:spcPts val="250"/>
              </a:spcBef>
              <a:spcAft>
                <a:spcPts val="250"/>
              </a:spcAft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880828"/>
            <a:ext cx="3812794" cy="444377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9750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791456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1221DF2-379D-4BC5-B657-03FBD0FC1BE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3" descr="section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9" descr="logo_tagline"/>
          <p:cNvPicPr>
            <a:picLocks noChangeAspect="1" noChangeArrowheads="1"/>
          </p:cNvPicPr>
          <p:nvPr userDrawn="1"/>
        </p:nvPicPr>
        <p:blipFill>
          <a:blip r:embed="rId3" cstate="print"/>
          <a:srcRect r="50450" b="38612"/>
          <a:stretch>
            <a:fillRect/>
          </a:stretch>
        </p:blipFill>
        <p:spPr bwMode="auto">
          <a:xfrm>
            <a:off x="7453313" y="369888"/>
            <a:ext cx="1484312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286000" y="3581400"/>
            <a:ext cx="5791200" cy="1447800"/>
          </a:xfrm>
        </p:spPr>
        <p:txBody>
          <a:bodyPr anchor="b">
            <a:normAutofit/>
          </a:bodyPr>
          <a:lstStyle>
            <a:lvl1pPr>
              <a:defRPr sz="2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8145EEC-4295-4C8D-A272-FBDDB3349C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04924"/>
            <a:ext cx="8064500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04924"/>
            <a:ext cx="3816226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304924"/>
            <a:ext cx="3812794" cy="5019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80828"/>
            <a:ext cx="3816226" cy="4443772"/>
          </a:xfrm>
        </p:spPr>
        <p:txBody>
          <a:bodyPr>
            <a:noAutofit/>
          </a:bodyPr>
          <a:lstStyle>
            <a:lvl1pPr>
              <a:spcBef>
                <a:spcPts val="250"/>
              </a:spcBef>
              <a:spcAft>
                <a:spcPts val="250"/>
              </a:spcAft>
              <a:defRPr sz="2000"/>
            </a:lvl1pPr>
            <a:lvl2pPr>
              <a:spcBef>
                <a:spcPts val="250"/>
              </a:spcBef>
              <a:spcAft>
                <a:spcPts val="250"/>
              </a:spcAft>
              <a:defRPr sz="1800"/>
            </a:lvl2pPr>
            <a:lvl3pPr>
              <a:spcBef>
                <a:spcPts val="250"/>
              </a:spcBef>
              <a:spcAft>
                <a:spcPts val="250"/>
              </a:spcAft>
              <a:defRPr sz="1600"/>
            </a:lvl3pPr>
            <a:lvl4pPr>
              <a:spcBef>
                <a:spcPts val="250"/>
              </a:spcBef>
              <a:spcAft>
                <a:spcPts val="250"/>
              </a:spcAft>
              <a:defRPr sz="1400"/>
            </a:lvl4pPr>
            <a:lvl5pPr>
              <a:spcBef>
                <a:spcPts val="250"/>
              </a:spcBef>
              <a:spcAft>
                <a:spcPts val="250"/>
              </a:spcAft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880828"/>
            <a:ext cx="3812794" cy="444377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9750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791456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3143250"/>
            <a:ext cx="8582025" cy="3714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" y="698128"/>
            <a:ext cx="2513797" cy="911597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g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1"/>
          <p:cNvSpPr>
            <a:spLocks noGrp="1"/>
          </p:cNvSpPr>
          <p:nvPr>
            <p:ph type="title"/>
          </p:nvPr>
        </p:nvSpPr>
        <p:spPr>
          <a:xfrm>
            <a:off x="1481420" y="3045723"/>
            <a:ext cx="4933950" cy="1390650"/>
          </a:xfrm>
        </p:spPr>
        <p:txBody>
          <a:bodyPr anchor="t" anchorCtr="0">
            <a:normAutofit/>
          </a:bodyPr>
          <a:lstStyle>
            <a:lvl1pPr>
              <a:defRPr sz="27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3143250"/>
            <a:ext cx="8582025" cy="3714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" y="698128"/>
            <a:ext cx="2513797" cy="911597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cove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25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0" descr="logo_tagline_leftside"/>
          <p:cNvPicPr>
            <a:picLocks noChangeAspect="1" noChangeArrowheads="1"/>
          </p:cNvPicPr>
          <p:nvPr userDrawn="1"/>
        </p:nvPicPr>
        <p:blipFill>
          <a:blip r:embed="rId3" cstate="print"/>
          <a:srcRect t="72540"/>
          <a:stretch>
            <a:fillRect/>
          </a:stretch>
        </p:blipFill>
        <p:spPr bwMode="auto">
          <a:xfrm>
            <a:off x="279400" y="2468563"/>
            <a:ext cx="3395663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2" descr="logo_tagline"/>
          <p:cNvPicPr>
            <a:picLocks noChangeAspect="1" noChangeArrowheads="1"/>
          </p:cNvPicPr>
          <p:nvPr userDrawn="1"/>
        </p:nvPicPr>
        <p:blipFill>
          <a:blip r:embed="rId4" cstate="print"/>
          <a:srcRect r="48914" b="43239"/>
          <a:stretch>
            <a:fillRect/>
          </a:stretch>
        </p:blipFill>
        <p:spPr bwMode="auto">
          <a:xfrm>
            <a:off x="311150" y="1871663"/>
            <a:ext cx="15303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029200"/>
            <a:ext cx="5791200" cy="1143000"/>
          </a:xfrm>
        </p:spPr>
        <p:txBody>
          <a:bodyPr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286000" y="3810000"/>
            <a:ext cx="5791200" cy="1219200"/>
          </a:xfrm>
        </p:spPr>
        <p:txBody>
          <a:bodyPr anchor="b">
            <a:normAutofit/>
          </a:bodyPr>
          <a:lstStyle>
            <a:lvl1pPr>
              <a:defRPr sz="2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04924"/>
            <a:ext cx="8064500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184A6E6-54C6-444B-BD23-B4552FA60A2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3999" cy="792956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304924"/>
            <a:ext cx="8064500" cy="5019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0"/>
            <a:ext cx="82105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76254" y="6629400"/>
            <a:ext cx="38057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>
                <a:solidFill>
                  <a:schemeClr val="bg1">
                    <a:lumMod val="50000"/>
                  </a:schemeClr>
                </a:solidFill>
              </a:rPr>
              <a:t>© 2013 JDS Uniphase Corporation      |      JDSU CONFIDENTIAL AND PROPRIETARY INFORMATION      </a:t>
            </a:r>
            <a:endParaRPr lang="en-US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39175" y="6610350"/>
            <a:ext cx="3538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FC2D5744-4FA7-451C-8BC2-385426D8DC47}" type="slidenum">
              <a:rPr lang="en-US" sz="800" b="0" smtClean="0">
                <a:solidFill>
                  <a:schemeClr val="tx1"/>
                </a:solidFill>
              </a:rPr>
              <a:pPr algn="r"/>
              <a:t>‹#›</a:t>
            </a:fld>
            <a:endParaRPr lang="en-US" sz="800" b="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17" y="6539339"/>
            <a:ext cx="742334" cy="251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59" r:id="rId9"/>
    <p:sldLayoutId id="2147483660" r:id="rId10"/>
    <p:sldLayoutId id="2147483661" r:id="rId11"/>
    <p:sldLayoutId id="2147483662" r:id="rId12"/>
    <p:sldLayoutId id="2147483664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Tx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Tx/>
        <a:buFont typeface="Arial" pitchFamily="34" charset="0"/>
        <a:buChar char="­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Tx/>
        <a:buFont typeface="Arial" pitchFamily="34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October 27,2014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12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charset="0"/>
                <a:cs typeface="Arial" charset="0"/>
              </a:rPr>
              <a:t>Pathtrak</a:t>
            </a:r>
            <a:r>
              <a:rPr lang="en-US" dirty="0" smtClean="0">
                <a:latin typeface="Arial" charset="0"/>
                <a:cs typeface="Arial" charset="0"/>
              </a:rPr>
              <a:t> 4.1 Quick Tip #1</a:t>
            </a: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There is an error in how XL saves the CSV file. It removes the quotes where the names are located.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The work around is to select export and save the file to desktop then open file with notepad. </a:t>
            </a:r>
          </a:p>
          <a:p>
            <a:r>
              <a:rPr lang="en-US" dirty="0"/>
              <a:t>Now edit the port name between quotes then save the file. It will save it as .CSV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Now you can import the file with no error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Notepad ++ is a free down load and may be easier to edit with.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Name error on import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1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Note pad edit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Pad edit</a:t>
            </a:r>
            <a:endParaRPr lang="en-US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362200"/>
            <a:ext cx="3825875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9263129"/>
      </p:ext>
    </p:extLst>
  </p:cSld>
  <p:clrMapOvr>
    <a:masterClrMapping/>
  </p:clrMapOvr>
</p:sld>
</file>

<file path=ppt/theme/theme1.xml><?xml version="1.0" encoding="utf-8"?>
<a:theme xmlns:a="http://schemas.openxmlformats.org/drawingml/2006/main" name="PathTrak4_0-Introduction">
  <a:themeElements>
    <a:clrScheme name="JDSU Color">
      <a:dk1>
        <a:srgbClr val="000000"/>
      </a:dk1>
      <a:lt1>
        <a:srgbClr val="FFFFFF"/>
      </a:lt1>
      <a:dk2>
        <a:srgbClr val="094891"/>
      </a:dk2>
      <a:lt2>
        <a:srgbClr val="8C84A6"/>
      </a:lt2>
      <a:accent1>
        <a:srgbClr val="8C84A6"/>
      </a:accent1>
      <a:accent2>
        <a:srgbClr val="E2A036"/>
      </a:accent2>
      <a:accent3>
        <a:srgbClr val="9CC9A6"/>
      </a:accent3>
      <a:accent4>
        <a:srgbClr val="B70005"/>
      </a:accent4>
      <a:accent5>
        <a:srgbClr val="28225B"/>
      </a:accent5>
      <a:accent6>
        <a:srgbClr val="B0A693"/>
      </a:accent6>
      <a:hlink>
        <a:srgbClr val="094891"/>
      </a:hlink>
      <a:folHlink>
        <a:srgbClr val="46402D"/>
      </a:folHlink>
    </a:clrScheme>
    <a:fontScheme name="JDSU font">
      <a:majorFont>
        <a:latin typeface="Arial"/>
        <a:ea typeface="Adobe Heiti Std R"/>
        <a:cs typeface=""/>
      </a:majorFont>
      <a:minorFont>
        <a:latin typeface="Arial"/>
        <a:ea typeface="Adobe Heiti Std 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89AF4BD187304B9ABC094A9AF3DD9F" ma:contentTypeVersion="0" ma:contentTypeDescription="Create a new document." ma:contentTypeScope="" ma:versionID="f29fff14c2afb90f2ecb49aaaf65513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7E27F28-22A9-4243-879C-64B283F0B9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AD5044-C106-4EDD-9F86-445957297C10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AB885427-3D2F-43A8-A122-9D92086CC7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PathTrak4_0-Introduction</Template>
  <TotalTime>11</TotalTime>
  <Words>51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PathTrak4_0-Introduction</vt:lpstr>
      <vt:lpstr>Pathtrak 4.1 Quick Tip #1</vt:lpstr>
      <vt:lpstr>Node Name error on import</vt:lpstr>
      <vt:lpstr>Note Pad edit</vt:lpstr>
    </vt:vector>
  </TitlesOfParts>
  <Company>JDSU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Pathtrak 4.1 Quick Tip #1</dc:title>
  <dc:creator>IT</dc:creator>
  <cp:lastModifiedBy>IT</cp:lastModifiedBy>
  <cp:revision>1</cp:revision>
  <dcterms:created xsi:type="dcterms:W3CDTF">2014-10-27T16:41:16Z</dcterms:created>
  <dcterms:modified xsi:type="dcterms:W3CDTF">2014-10-27T16:52:58Z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0x0101002389AF4BD187304B9ABC094A9AF3DD9F</vt:lpwstr>
  </property>
</Properties>
</file>